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D121352-654E-4760-A127-29E8F6B6E257}"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121352-654E-4760-A127-29E8F6B6E25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BD121352-654E-4760-A127-29E8F6B6E257}"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BD121352-654E-4760-A127-29E8F6B6E257}"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D121352-654E-4760-A127-29E8F6B6E257}"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DED3A22C-CE12-438C-90B4-BF567683E0BA}" type="datetimeFigureOut">
              <a:rPr lang="el-GR" smtClean="0"/>
              <a:pPr/>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121352-654E-4760-A127-29E8F6B6E257}"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BD121352-654E-4760-A127-29E8F6B6E257}"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BD121352-654E-4760-A127-29E8F6B6E25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BD121352-654E-4760-A127-29E8F6B6E25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D121352-654E-4760-A127-29E8F6B6E257}"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DED3A22C-CE12-438C-90B4-BF567683E0BA}" type="datetimeFigureOut">
              <a:rPr lang="el-GR" smtClean="0"/>
              <a:pPr/>
              <a:t>21/12/2022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BD121352-654E-4760-A127-29E8F6B6E257}"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DED3A22C-CE12-438C-90B4-BF567683E0BA}" type="datetimeFigureOut">
              <a:rPr lang="el-GR" smtClean="0"/>
              <a:pPr/>
              <a:t>21/12/2022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ED3A22C-CE12-438C-90B4-BF567683E0BA}" type="datetimeFigureOut">
              <a:rPr lang="el-GR" smtClean="0"/>
              <a:pPr/>
              <a:t>21/12/2022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D121352-654E-4760-A127-29E8F6B6E257}"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Autofit/>
          </a:bodyPr>
          <a:lstStyle/>
          <a:p>
            <a:r>
              <a:rPr lang="el-GR" sz="2400" i="1" dirty="0" err="1">
                <a:latin typeface="Arial" panose="020B0604020202020204" pitchFamily="34" charset="0"/>
                <a:cs typeface="Arial" panose="020B0604020202020204" pitchFamily="34" charset="0"/>
              </a:rPr>
              <a:t>Ειρηνη</a:t>
            </a:r>
            <a:r>
              <a:rPr lang="el-GR" sz="2400" i="1" dirty="0">
                <a:latin typeface="Arial" panose="020B0604020202020204" pitchFamily="34" charset="0"/>
                <a:cs typeface="Arial" panose="020B0604020202020204" pitchFamily="34" charset="0"/>
              </a:rPr>
              <a:t> </a:t>
            </a:r>
            <a:r>
              <a:rPr lang="el-GR" sz="2400" i="1" dirty="0" err="1">
                <a:latin typeface="Arial" panose="020B0604020202020204" pitchFamily="34" charset="0"/>
                <a:cs typeface="Arial" panose="020B0604020202020204" pitchFamily="34" charset="0"/>
              </a:rPr>
              <a:t>Γεωργοπανου</a:t>
            </a:r>
            <a:r>
              <a:rPr lang="el-GR" sz="2400" i="1" dirty="0">
                <a:latin typeface="Arial" panose="020B0604020202020204" pitchFamily="34" charset="0"/>
                <a:cs typeface="Arial" panose="020B0604020202020204" pitchFamily="34" charset="0"/>
              </a:rPr>
              <a:t> </a:t>
            </a:r>
          </a:p>
          <a:p>
            <a:r>
              <a:rPr lang="el-GR" sz="2400" i="1" dirty="0" err="1">
                <a:latin typeface="Arial" panose="020B0604020202020204" pitchFamily="34" charset="0"/>
                <a:cs typeface="Arial" panose="020B0604020202020204" pitchFamily="34" charset="0"/>
              </a:rPr>
              <a:t>Μαριτινα</a:t>
            </a:r>
            <a:r>
              <a:rPr lang="el-GR" sz="2400" i="1" dirty="0">
                <a:latin typeface="Arial" panose="020B0604020202020204" pitchFamily="34" charset="0"/>
                <a:cs typeface="Arial" panose="020B0604020202020204" pitchFamily="34" charset="0"/>
              </a:rPr>
              <a:t> </a:t>
            </a:r>
            <a:r>
              <a:rPr lang="el-GR" sz="2400" i="1" dirty="0" err="1">
                <a:latin typeface="Arial" panose="020B0604020202020204" pitchFamily="34" charset="0"/>
                <a:cs typeface="Arial" panose="020B0604020202020204" pitchFamily="34" charset="0"/>
              </a:rPr>
              <a:t>Γιατρα</a:t>
            </a:r>
            <a:endParaRPr lang="el-GR" sz="2400" i="1" dirty="0">
              <a:latin typeface="Arial" panose="020B0604020202020204" pitchFamily="34" charset="0"/>
              <a:cs typeface="Arial" panose="020B0604020202020204" pitchFamily="34" charset="0"/>
            </a:endParaRPr>
          </a:p>
          <a:p>
            <a:r>
              <a:rPr lang="el-GR" sz="2400" i="1" dirty="0" err="1">
                <a:latin typeface="Arial" panose="020B0604020202020204" pitchFamily="34" charset="0"/>
                <a:cs typeface="Arial" panose="020B0604020202020204" pitchFamily="34" charset="0"/>
              </a:rPr>
              <a:t>Μαρια</a:t>
            </a:r>
            <a:r>
              <a:rPr lang="el-GR" sz="2400" i="1" dirty="0">
                <a:latin typeface="Arial" panose="020B0604020202020204" pitchFamily="34" charset="0"/>
                <a:cs typeface="Arial" panose="020B0604020202020204" pitchFamily="34" charset="0"/>
              </a:rPr>
              <a:t>-</a:t>
            </a:r>
            <a:r>
              <a:rPr lang="el-GR" sz="2400" i="1" dirty="0" err="1">
                <a:latin typeface="Arial" panose="020B0604020202020204" pitchFamily="34" charset="0"/>
                <a:cs typeface="Arial" panose="020B0604020202020204" pitchFamily="34" charset="0"/>
              </a:rPr>
              <a:t>Δημητρα</a:t>
            </a:r>
            <a:r>
              <a:rPr lang="el-GR" sz="2400" i="1" dirty="0">
                <a:latin typeface="Arial" panose="020B0604020202020204" pitchFamily="34" charset="0"/>
                <a:cs typeface="Arial" panose="020B0604020202020204" pitchFamily="34" charset="0"/>
              </a:rPr>
              <a:t> </a:t>
            </a:r>
            <a:r>
              <a:rPr lang="el-GR" sz="2400" i="1" dirty="0" err="1">
                <a:latin typeface="Arial" panose="020B0604020202020204" pitchFamily="34" charset="0"/>
                <a:cs typeface="Arial" panose="020B0604020202020204" pitchFamily="34" charset="0"/>
              </a:rPr>
              <a:t>Βυτιναρου</a:t>
            </a:r>
            <a:endParaRPr lang="en-US" sz="2400" i="1" dirty="0">
              <a:latin typeface="Arial" panose="020B0604020202020204" pitchFamily="34" charset="0"/>
              <a:cs typeface="Arial" panose="020B0604020202020204" pitchFamily="34" charset="0"/>
            </a:endParaRPr>
          </a:p>
          <a:p>
            <a:endParaRPr lang="en-US" sz="2400" i="1" dirty="0">
              <a:latin typeface="Arial" panose="020B0604020202020204" pitchFamily="34" charset="0"/>
              <a:cs typeface="Arial" panose="020B0604020202020204" pitchFamily="34" charset="0"/>
            </a:endParaRPr>
          </a:p>
          <a:p>
            <a:r>
              <a:rPr lang="en-US" sz="2400" i="1" dirty="0">
                <a:latin typeface="Arial" panose="020B0604020202020204" pitchFamily="34" charset="0"/>
                <a:cs typeface="Arial" panose="020B0604020202020204" pitchFamily="34" charset="0"/>
              </a:rPr>
              <a:t>B1</a:t>
            </a:r>
            <a:r>
              <a:rPr lang="el-GR" sz="2000" i="1" dirty="0">
                <a:latin typeface="Arial" panose="020B0604020202020204" pitchFamily="34" charset="0"/>
                <a:cs typeface="Arial" panose="020B0604020202020204" pitchFamily="34" charset="0"/>
              </a:rPr>
              <a:t> </a:t>
            </a:r>
          </a:p>
        </p:txBody>
      </p:sp>
      <p:sp>
        <p:nvSpPr>
          <p:cNvPr id="2" name="1 - Τίτλος"/>
          <p:cNvSpPr>
            <a:spLocks noGrp="1"/>
          </p:cNvSpPr>
          <p:nvPr>
            <p:ph type="ctrTitle"/>
          </p:nvPr>
        </p:nvSpPr>
        <p:spPr/>
        <p:txBody>
          <a:bodyPr>
            <a:normAutofit/>
          </a:bodyPr>
          <a:lstStyle/>
          <a:p>
            <a:r>
              <a:rPr lang="el-GR" sz="7200" dirty="0">
                <a:latin typeface="Bahnschrift SemiBold Condensed" pitchFamily="34" charset="0"/>
              </a:rPr>
              <a:t>Οι Μάγια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Λίγα λόγια για τους Μάγια</a:t>
            </a:r>
          </a:p>
        </p:txBody>
      </p:sp>
      <p:sp>
        <p:nvSpPr>
          <p:cNvPr id="3" name="2 - Θέση περιεχομένου"/>
          <p:cNvSpPr>
            <a:spLocks noGrp="1"/>
          </p:cNvSpPr>
          <p:nvPr>
            <p:ph sz="half" idx="1"/>
          </p:nvPr>
        </p:nvSpPr>
        <p:spPr/>
        <p:txBody>
          <a:bodyPr>
            <a:normAutofit/>
          </a:bodyPr>
          <a:lstStyle/>
          <a:p>
            <a:pPr>
              <a:buNone/>
            </a:pPr>
            <a:r>
              <a:rPr lang="el-GR" sz="2400" dirty="0"/>
              <a:t>    Οι Μάγια είναι λαός της Μέσης Αμερικής, ο οποίος κατοικεί σε μια σχεδόν συνεχή έκταση στο νότιο Μεξικό. Πριν από την ισπανική κατάκτηση του Μεξικού και της Κεντρικής Αμερικής, οι Μάγια είχαν αναπτύξει τον λαμπρότερο πολιτισμό του δυτικού ημισφαιρίου.                                                </a:t>
            </a:r>
            <a:r>
              <a:rPr lang="el-GR" dirty="0"/>
              <a:t>                                                                                                                                                                </a:t>
            </a:r>
          </a:p>
        </p:txBody>
      </p:sp>
      <p:pic>
        <p:nvPicPr>
          <p:cNvPr id="5" name="4 - Θέση περιεχομένου" descr="COSTUMBRES-DE-LA-CULTURA-MAYA-3.jpg"/>
          <p:cNvPicPr>
            <a:picLocks noGrp="1" noChangeAspect="1"/>
          </p:cNvPicPr>
          <p:nvPr>
            <p:ph sz="half" idx="2"/>
          </p:nvPr>
        </p:nvPicPr>
        <p:blipFill>
          <a:blip r:embed="rId2" cstate="print"/>
          <a:stretch>
            <a:fillRect/>
          </a:stretch>
        </p:blipFill>
        <p:spPr>
          <a:xfrm>
            <a:off x="4612967" y="2060848"/>
            <a:ext cx="4330103" cy="324036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a:t>H </a:t>
            </a:r>
            <a:r>
              <a:rPr lang="el-GR" dirty="0"/>
              <a:t>ιστορία των </a:t>
            </a:r>
            <a:r>
              <a:rPr lang="el-GR" dirty="0" err="1"/>
              <a:t>Μάγιας</a:t>
            </a:r>
            <a:r>
              <a:rPr lang="el-GR" dirty="0"/>
              <a:t>   </a:t>
            </a:r>
          </a:p>
        </p:txBody>
      </p:sp>
      <p:sp>
        <p:nvSpPr>
          <p:cNvPr id="3" name="2 - Θέση περιεχομένου"/>
          <p:cNvSpPr>
            <a:spLocks noGrp="1"/>
          </p:cNvSpPr>
          <p:nvPr>
            <p:ph sz="quarter" idx="1"/>
          </p:nvPr>
        </p:nvSpPr>
        <p:spPr/>
        <p:txBody>
          <a:bodyPr>
            <a:normAutofit lnSpcReduction="10000"/>
          </a:bodyPr>
          <a:lstStyle/>
          <a:p>
            <a:r>
              <a:rPr lang="el-GR" sz="2400" dirty="0"/>
              <a:t>Οι ρίζες του πολιτισμού των Μάγια ανάγονται στο προϊστορικό παρελθόν. Τα πρώτα αρχαϊκά ευρήματα στην περιοχή των Μάγια χρονολογούνται στο 7500 π.Χ. Κατά την περίοδο 300 </a:t>
            </a:r>
            <a:r>
              <a:rPr lang="el-GR" sz="2400" dirty="0" err="1"/>
              <a:t>π.Χ</a:t>
            </a:r>
            <a:r>
              <a:rPr lang="el-GR" sz="2400" dirty="0"/>
              <a:t> έως 250 </a:t>
            </a:r>
            <a:r>
              <a:rPr lang="el-GR" sz="2400" dirty="0" err="1"/>
              <a:t>μ.Χ</a:t>
            </a:r>
            <a:r>
              <a:rPr lang="el-GR" sz="2400" dirty="0"/>
              <a:t>  εμφανίστηκαν οι πρώτες πυραμίδες, συνοδευόμενες από τον ρυθμό γλυπτικής </a:t>
            </a:r>
            <a:r>
              <a:rPr lang="el-GR" sz="2400" dirty="0" err="1"/>
              <a:t>Ισάπα</a:t>
            </a:r>
            <a:r>
              <a:rPr lang="el-GR" sz="2400" dirty="0"/>
              <a:t>, ο οποίος διαδόθηκε ευρέως. Την περίοδο αυτή εμφανίζεται η πολύχρωμη αγγειοπλαστική κυρίως στους τάφους, που είναι ένα από τα τυπικά στοιχεία της αρχιτεκτονικής των Μάγια. Στην κλασική περίοδο ο πολιτισμός τους φτάνει στην πλήρη ανάπτυξη του, ωστόσο στα </a:t>
            </a:r>
            <a:r>
              <a:rPr lang="el-GR" sz="2400" dirty="0" smtClean="0"/>
              <a:t>τέλη της περιόδου </a:t>
            </a:r>
            <a:r>
              <a:rPr lang="el-GR" sz="2400" dirty="0" smtClean="0"/>
              <a:t>αρχίζει </a:t>
            </a:r>
            <a:r>
              <a:rPr lang="el-GR" sz="2400" dirty="0"/>
              <a:t>να παρακμάζει. Μόνο υποθέσεις μπορούν να διατυπωθούν για την εξήγηση του φαινόμενου.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κοινωνική και πολιτική οργάνωση  </a:t>
            </a:r>
          </a:p>
        </p:txBody>
      </p:sp>
      <p:pic>
        <p:nvPicPr>
          <p:cNvPr id="5" name="4 - Θέση περιεχομένου" descr="360-maya-reconstitution-gpc-edu.jpg"/>
          <p:cNvPicPr>
            <a:picLocks noGrp="1" noChangeAspect="1"/>
          </p:cNvPicPr>
          <p:nvPr>
            <p:ph sz="half" idx="1"/>
          </p:nvPr>
        </p:nvPicPr>
        <p:blipFill>
          <a:blip r:embed="rId2" cstate="print"/>
          <a:stretch>
            <a:fillRect/>
          </a:stretch>
        </p:blipFill>
        <p:spPr>
          <a:xfrm>
            <a:off x="179512" y="2373272"/>
            <a:ext cx="4392488" cy="2711912"/>
          </a:xfrm>
        </p:spPr>
      </p:pic>
      <p:sp>
        <p:nvSpPr>
          <p:cNvPr id="4" name="3 - Θέση περιεχομένου"/>
          <p:cNvSpPr>
            <a:spLocks noGrp="1"/>
          </p:cNvSpPr>
          <p:nvPr>
            <p:ph sz="half" idx="2"/>
          </p:nvPr>
        </p:nvSpPr>
        <p:spPr/>
        <p:txBody>
          <a:bodyPr>
            <a:normAutofit lnSpcReduction="10000"/>
          </a:bodyPr>
          <a:lstStyle/>
          <a:p>
            <a:r>
              <a:rPr lang="el-GR" dirty="0"/>
              <a:t>Η κοινωνία των Μάγια ήταν ταξική και υπήρχε μια κληρονομική αριστοκρατία. Τα μέλη της αριστοκρατίας αυτής κατείχαν μεγάλες εκτάσεις γης,  διαχειρίζονταν τις υποθέσεις του κράτους και κατείχαν τα σημαντικότερα   στρατιωτικά και θρησκευτικά αξιώματα.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dirty="0"/>
              <a:t>οικονομική οργάνωση        αρχιτεκτονική </a:t>
            </a:r>
          </a:p>
        </p:txBody>
      </p:sp>
      <p:sp>
        <p:nvSpPr>
          <p:cNvPr id="3" name="2 - Θέση περιεχομένου"/>
          <p:cNvSpPr>
            <a:spLocks noGrp="1"/>
          </p:cNvSpPr>
          <p:nvPr>
            <p:ph sz="half" idx="1"/>
          </p:nvPr>
        </p:nvSpPr>
        <p:spPr/>
        <p:txBody>
          <a:bodyPr>
            <a:normAutofit lnSpcReduction="10000"/>
          </a:bodyPr>
          <a:lstStyle/>
          <a:p>
            <a:r>
              <a:rPr lang="el-GR" dirty="0"/>
              <a:t>Γενικά, η γεωργία υπήρξε η κύρια οικονομική δραστηριότητα. Καλλιεργούνταν καλαμπόκι, φασόλια, κολοκύθια, βαμβάκι, κακάο, πιπεριές και οπωροφόρα. Το εμπόριο, μεταξύ τόσο κοντινών πόλεων όσο και πολύ μακρινών αποστάσεων, ήταν πολύ ανεπτυγμένο. </a:t>
            </a:r>
          </a:p>
        </p:txBody>
      </p:sp>
      <p:sp>
        <p:nvSpPr>
          <p:cNvPr id="4" name="3 - Θέση περιεχομένου"/>
          <p:cNvSpPr>
            <a:spLocks noGrp="1"/>
          </p:cNvSpPr>
          <p:nvPr>
            <p:ph sz="half" idx="2"/>
          </p:nvPr>
        </p:nvSpPr>
        <p:spPr/>
        <p:txBody>
          <a:bodyPr>
            <a:normAutofit lnSpcReduction="10000"/>
          </a:bodyPr>
          <a:lstStyle/>
          <a:p>
            <a:r>
              <a:rPr lang="el-GR" dirty="0"/>
              <a:t>Τα τελετουργικά κέντρα των Μάγια βρίσκονταν σε τεχνητούς λόφους, που μερικές φορές ήταν σε επικίνδυνο βαθμό απόκρημνοι.    </a:t>
            </a:r>
          </a:p>
          <a:p>
            <a:pPr>
              <a:buNone/>
            </a:pPr>
            <a:r>
              <a:rPr lang="el-GR" dirty="0"/>
              <a:t>--------------------------------</a:t>
            </a:r>
          </a:p>
          <a:p>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Πλαστικές τέχνες και χειροτεχνήματα</a:t>
            </a:r>
          </a:p>
        </p:txBody>
      </p:sp>
      <p:sp>
        <p:nvSpPr>
          <p:cNvPr id="3" name="2 - Θέση περιεχομένου"/>
          <p:cNvSpPr>
            <a:spLocks noGrp="1"/>
          </p:cNvSpPr>
          <p:nvPr>
            <p:ph sz="half" idx="1"/>
          </p:nvPr>
        </p:nvSpPr>
        <p:spPr/>
        <p:txBody>
          <a:bodyPr>
            <a:normAutofit fontScale="92500" lnSpcReduction="20000"/>
          </a:bodyPr>
          <a:lstStyle/>
          <a:p>
            <a:pPr>
              <a:buNone/>
            </a:pPr>
            <a:r>
              <a:rPr lang="el-GR" dirty="0"/>
              <a:t>    Η γλυπτική των Μάγια αναπτύχθηκε κυρίως πάνω στους βωμούς και στις στήλες που βρίσκονταν συνήθως μπροστά από τους ναούς. </a:t>
            </a:r>
          </a:p>
          <a:p>
            <a:pPr>
              <a:buNone/>
            </a:pPr>
            <a:r>
              <a:rPr lang="el-GR" dirty="0"/>
              <a:t>    Οι Μάγια ήταν εξαιρετικοί τεχνίτες και επεξεργάζονταν πολλές διαφορετικές πρώτες ύλες. Ανακαλύφθηκαν κοσμήματα από </a:t>
            </a:r>
            <a:r>
              <a:rPr lang="el-GR" dirty="0" err="1"/>
              <a:t>ζαντ</a:t>
            </a:r>
            <a:r>
              <a:rPr lang="el-GR" dirty="0"/>
              <a:t>, κοχύλια, κόκκαλο, θαυμάσια εργαλεία από οψιδιανό και πολλά κεραμικά. </a:t>
            </a:r>
          </a:p>
        </p:txBody>
      </p:sp>
      <p:pic>
        <p:nvPicPr>
          <p:cNvPr id="7" name="6 - Θέση περιεχομένου" descr="images.jpg"/>
          <p:cNvPicPr>
            <a:picLocks noGrp="1" noChangeAspect="1"/>
          </p:cNvPicPr>
          <p:nvPr>
            <p:ph sz="half" idx="2"/>
          </p:nvPr>
        </p:nvPicPr>
        <p:blipFill>
          <a:blip r:embed="rId2" cstate="print"/>
          <a:stretch>
            <a:fillRect/>
          </a:stretch>
        </p:blipFill>
        <p:spPr>
          <a:xfrm>
            <a:off x="4572000" y="2264412"/>
            <a:ext cx="4392488" cy="287508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μουσική </a:t>
            </a:r>
            <a:r>
              <a:rPr lang="el-GR"/>
              <a:t>των Μάγια</a:t>
            </a:r>
            <a:endParaRPr lang="el-GR" dirty="0"/>
          </a:p>
        </p:txBody>
      </p:sp>
      <p:pic>
        <p:nvPicPr>
          <p:cNvPr id="5" name="4 - Θέση περιεχομένου" descr="713_10_2.jpg"/>
          <p:cNvPicPr>
            <a:picLocks noGrp="1" noChangeAspect="1"/>
          </p:cNvPicPr>
          <p:nvPr>
            <p:ph sz="half" idx="1"/>
          </p:nvPr>
        </p:nvPicPr>
        <p:blipFill>
          <a:blip r:embed="rId2" cstate="print"/>
          <a:stretch>
            <a:fillRect/>
          </a:stretch>
        </p:blipFill>
        <p:spPr>
          <a:xfrm>
            <a:off x="179512" y="2523885"/>
            <a:ext cx="4392488" cy="2437831"/>
          </a:xfrm>
        </p:spPr>
      </p:pic>
      <p:sp>
        <p:nvSpPr>
          <p:cNvPr id="4" name="3 - Θέση περιεχομένου"/>
          <p:cNvSpPr>
            <a:spLocks noGrp="1"/>
          </p:cNvSpPr>
          <p:nvPr>
            <p:ph sz="half" idx="2"/>
          </p:nvPr>
        </p:nvSpPr>
        <p:spPr/>
        <p:txBody>
          <a:bodyPr>
            <a:normAutofit fontScale="92500" lnSpcReduction="10000"/>
          </a:bodyPr>
          <a:lstStyle/>
          <a:p>
            <a:r>
              <a:rPr lang="el-GR" dirty="0"/>
              <a:t>Ο μουσικός πολιτισμός των Μάγια είναι στενά συνδεδεμένος με τον πολιτισμό των υπολοίπων λαών της προκολομβιανής Αμερικής.  </a:t>
            </a:r>
          </a:p>
          <a:p>
            <a:r>
              <a:rPr lang="el-GR" dirty="0"/>
              <a:t>Η μουσική για τους Μάγια ήταν ένας τρόπος να ασκήσουν τη θρησκευτική λατρεία τους, καθώς οι θυσίες και οι θρησκευτικές τελετές άρχιζαν με τελετουργικό χορό.</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199</TotalTime>
  <Words>376</Words>
  <Application>Microsoft Office PowerPoint</Application>
  <PresentationFormat>Προβολή στην οθόνη (4:3)</PresentationFormat>
  <Paragraphs>22</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Δημοτικός</vt:lpstr>
      <vt:lpstr>Οι Μάγια </vt:lpstr>
      <vt:lpstr>Λίγα λόγια για τους Μάγια</vt:lpstr>
      <vt:lpstr>H ιστορία των Μάγιας   </vt:lpstr>
      <vt:lpstr>Η κοινωνική και πολιτική οργάνωση  </vt:lpstr>
      <vt:lpstr>οικονομική οργάνωση        αρχιτεκτονική </vt:lpstr>
      <vt:lpstr>Πλαστικές τέχνες και χειροτεχνήματα</vt:lpstr>
      <vt:lpstr>Η μουσική των Μάγια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Μάγια </dc:title>
  <dc:creator>Χρήστης των Windows</dc:creator>
  <cp:lastModifiedBy>Χρήστης των Windows</cp:lastModifiedBy>
  <cp:revision>33</cp:revision>
  <dcterms:created xsi:type="dcterms:W3CDTF">2022-10-23T15:15:50Z</dcterms:created>
  <dcterms:modified xsi:type="dcterms:W3CDTF">2022-12-21T16:41:17Z</dcterms:modified>
</cp:coreProperties>
</file>